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4"/>
  </p:notesMasterIdLst>
  <p:sldIdLst>
    <p:sldId id="349" r:id="rId2"/>
    <p:sldId id="352" r:id="rId3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91CC37AB-2B92-4F09-AA23-DB12E488014A}">
          <p14:sldIdLst/>
        </p14:section>
        <p14:section name="Раздел без заголовка" id="{7399D9EB-7AB8-4114-9A00-AF25477A6EF1}">
          <p14:sldIdLst>
            <p14:sldId id="349"/>
            <p14:sldId id="35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B9B"/>
    <a:srgbClr val="DFD2BB"/>
    <a:srgbClr val="E9D9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94" autoAdjust="0"/>
    <p:restoredTop sz="93896" autoAdjust="0"/>
  </p:normalViewPr>
  <p:slideViewPr>
    <p:cSldViewPr snapToGrid="0" showGuides="1">
      <p:cViewPr varScale="1">
        <p:scale>
          <a:sx n="116" d="100"/>
          <a:sy n="116" d="100"/>
        </p:scale>
        <p:origin x="594" y="13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60" cy="498056"/>
          </a:xfrm>
          <a:prstGeom prst="rect">
            <a:avLst/>
          </a:prstGeom>
        </p:spPr>
        <p:txBody>
          <a:bodyPr vert="horz" lIns="92107" tIns="46053" rIns="92107" bIns="4605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1"/>
            <a:ext cx="2945660" cy="498056"/>
          </a:xfrm>
          <a:prstGeom prst="rect">
            <a:avLst/>
          </a:prstGeom>
        </p:spPr>
        <p:txBody>
          <a:bodyPr vert="horz" lIns="92107" tIns="46053" rIns="92107" bIns="46053" rtlCol="0"/>
          <a:lstStyle>
            <a:lvl1pPr algn="r">
              <a:defRPr sz="1200"/>
            </a:lvl1pPr>
          </a:lstStyle>
          <a:p>
            <a:fld id="{2B5AD068-00D4-43C0-804F-EA662CE2FAF6}" type="datetimeFigureOut">
              <a:rPr lang="en-US" smtClean="0"/>
              <a:pPr/>
              <a:t>11/30/2016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07" tIns="46053" rIns="92107" bIns="46053" rtlCol="0" anchor="ctr"/>
          <a:lstStyle/>
          <a:p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4"/>
          </a:xfrm>
          <a:prstGeom prst="rect">
            <a:avLst/>
          </a:prstGeom>
        </p:spPr>
        <p:txBody>
          <a:bodyPr vert="horz" lIns="92107" tIns="46053" rIns="92107" bIns="46053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60" cy="498055"/>
          </a:xfrm>
          <a:prstGeom prst="rect">
            <a:avLst/>
          </a:prstGeom>
        </p:spPr>
        <p:txBody>
          <a:bodyPr vert="horz" lIns="92107" tIns="46053" rIns="92107" bIns="4605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60" cy="498055"/>
          </a:xfrm>
          <a:prstGeom prst="rect">
            <a:avLst/>
          </a:prstGeom>
        </p:spPr>
        <p:txBody>
          <a:bodyPr vert="horz" lIns="92107" tIns="46053" rIns="92107" bIns="46053" rtlCol="0" anchor="b"/>
          <a:lstStyle>
            <a:lvl1pPr algn="r">
              <a:defRPr sz="1200"/>
            </a:lvl1pPr>
          </a:lstStyle>
          <a:p>
            <a:fld id="{A3EA9DC1-5D6F-4441-A0DE-D39944CD8CB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7397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18A87-65E4-4306-A4A6-E2D9BA212CDF}" type="datetime1">
              <a:rPr lang="en-US" smtClean="0"/>
              <a:pPr/>
              <a:t>11/30/2016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65675-EF22-4488-A348-29C510AE91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272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F646-8C9B-43A9-AD8B-EAF9A6392C42}" type="datetime1">
              <a:rPr lang="en-US" smtClean="0"/>
              <a:pPr/>
              <a:t>11/30/2016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65675-EF22-4488-A348-29C510AE91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577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BE386-1045-46EE-BD85-3CC52B123A1F}" type="datetime1">
              <a:rPr lang="en-US" smtClean="0"/>
              <a:pPr/>
              <a:t>11/30/2016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65675-EF22-4488-A348-29C510AE91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750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DA428-8FDE-4322-B49C-E84983FDCDDB}" type="datetime1">
              <a:rPr lang="en-US" smtClean="0"/>
              <a:pPr/>
              <a:t>11/30/2016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65675-EF22-4488-A348-29C510AE91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875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42ACF-2DED-4B65-B3E5-8156D580E53B}" type="datetime1">
              <a:rPr lang="en-US" smtClean="0"/>
              <a:pPr/>
              <a:t>11/30/2016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65675-EF22-4488-A348-29C510AE91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452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DD5CF-EE54-4E6D-9B06-CD7565CB3DB2}" type="datetime1">
              <a:rPr lang="en-US" smtClean="0"/>
              <a:pPr/>
              <a:t>11/30/2016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65675-EF22-4488-A348-29C510AE91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405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237B9-190C-4962-A477-C8937D9742CE}" type="datetime1">
              <a:rPr lang="en-US" smtClean="0"/>
              <a:pPr/>
              <a:t>11/30/2016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65675-EF22-4488-A348-29C510AE91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161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C5A41-83EC-43F9-B332-602207F9A61B}" type="datetime1">
              <a:rPr lang="en-US" smtClean="0"/>
              <a:pPr/>
              <a:t>11/30/2016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65675-EF22-4488-A348-29C510AE91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943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74672-6CE4-4DF6-953B-6446F01FC7E8}" type="datetime1">
              <a:rPr lang="en-US" smtClean="0"/>
              <a:pPr/>
              <a:t>11/30/2016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65675-EF22-4488-A348-29C510AE91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002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0B38B-E6D4-46CA-BF51-5DD0A2D3F6D4}" type="datetime1">
              <a:rPr lang="en-US" smtClean="0"/>
              <a:pPr/>
              <a:t>11/30/2016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65675-EF22-4488-A348-29C510AE91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19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3E58D-439B-4A6F-85ED-C4A14C26B731}" type="datetime1">
              <a:rPr lang="en-US" smtClean="0"/>
              <a:pPr/>
              <a:t>11/30/2016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65675-EF22-4488-A348-29C510AE91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23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7BA77D-8C70-4BAE-A72E-0DA983BFB70B}" type="datetime1">
              <a:rPr lang="en-US" smtClean="0"/>
              <a:pPr/>
              <a:t>11/30/2016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65675-EF22-4488-A348-29C510AE91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632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Прямоугольник 32"/>
          <p:cNvSpPr/>
          <p:nvPr/>
        </p:nvSpPr>
        <p:spPr>
          <a:xfrm>
            <a:off x="1379058" y="2763952"/>
            <a:ext cx="1692000" cy="1728000"/>
          </a:xfrm>
          <a:prstGeom prst="rect">
            <a:avLst/>
          </a:prstGeom>
          <a:solidFill>
            <a:schemeClr val="bg1">
              <a:alpha val="91765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КРӨгө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караштуу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ЭККМКнын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Бишкек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шаары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боюнча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башкармасы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4545620" y="1537308"/>
            <a:ext cx="3237677" cy="357807"/>
          </a:xfrm>
          <a:prstGeom prst="rect">
            <a:avLst/>
          </a:prstGeom>
          <a:solidFill>
            <a:schemeClr val="bg1">
              <a:alpha val="92000"/>
            </a:scheme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</a:pPr>
            <a:r>
              <a:rPr lang="ru-RU" altLang="ru-RU" sz="1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КРӨгө</a:t>
            </a:r>
            <a:r>
              <a:rPr lang="ru-RU" alt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караштуу</a:t>
            </a:r>
            <a:r>
              <a:rPr lang="ru-RU" alt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ЭККМКнын</a:t>
            </a:r>
            <a:r>
              <a:rPr lang="ru-RU" alt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жетекчилиги</a:t>
            </a:r>
            <a:endParaRPr lang="ru-RU" altLang="ru-RU" sz="1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1819621" y="2056704"/>
            <a:ext cx="2221308" cy="376551"/>
          </a:xfrm>
          <a:prstGeom prst="rect">
            <a:avLst/>
          </a:prstGeom>
          <a:solidFill>
            <a:schemeClr val="bg1">
              <a:alpha val="92000"/>
            </a:scheme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</a:pPr>
            <a:r>
              <a:rPr lang="ru-RU" altLang="ru-RU" sz="1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КРӨгө</a:t>
            </a:r>
            <a:r>
              <a:rPr lang="ru-RU" alt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караштуу</a:t>
            </a:r>
            <a:r>
              <a:rPr lang="ru-RU" alt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ЭККМКнын</a:t>
            </a:r>
            <a:r>
              <a:rPr lang="ru-RU" alt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altLang="ru-RU" sz="12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оллегиясы</a:t>
            </a:r>
            <a:endParaRPr lang="ru-RU" altLang="ru-RU" sz="1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6324955" y="4730131"/>
            <a:ext cx="1692000" cy="1728000"/>
          </a:xfrm>
          <a:prstGeom prst="rect">
            <a:avLst/>
          </a:prstGeom>
          <a:solidFill>
            <a:schemeClr val="bg1">
              <a:alpha val="25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КРӨгө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караштуу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ЭККМКнын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Чүй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облусунун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Аламүдүн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жана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Ысык-Ата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райондору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боюнча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райондор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аралык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бөлүмү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986285" y="4720006"/>
            <a:ext cx="1692000" cy="1728000"/>
          </a:xfrm>
          <a:prstGeom prst="rect">
            <a:avLst/>
          </a:prstGeom>
          <a:solidFill>
            <a:schemeClr val="bg1">
              <a:alpha val="25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КРӨгө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караштуу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ЭККМКнын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Чүй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облусунун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Кемин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, 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Чүй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райондору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жана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Токмок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шаары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боюнча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райондор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аралык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бөлүмү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2750256" y="4730130"/>
            <a:ext cx="1692000" cy="1728000"/>
          </a:xfrm>
          <a:prstGeom prst="rect">
            <a:avLst/>
          </a:prstGeom>
          <a:solidFill>
            <a:schemeClr val="bg1">
              <a:alpha val="25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КРӨгө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караштуу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ЭККМКнын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Чүй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облусунун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Сокулук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жана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Москва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райондору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боюнча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райондор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аралык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бөлүмү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4545620" y="4730130"/>
            <a:ext cx="1692000" cy="1728000"/>
          </a:xfrm>
          <a:prstGeom prst="rect">
            <a:avLst/>
          </a:prstGeom>
          <a:solidFill>
            <a:schemeClr val="bg1">
              <a:alpha val="25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КРӨгө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караштуу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ЭККМКнын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Чүй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облусунун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Жайыл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жана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Панфилов   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райондору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боюнча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райондор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аралык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бөлүмү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8082026" y="4732081"/>
            <a:ext cx="1692000" cy="1728000"/>
          </a:xfrm>
          <a:prstGeom prst="rect">
            <a:avLst/>
          </a:prstGeom>
          <a:solidFill>
            <a:schemeClr val="bg1">
              <a:alpha val="25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КРӨгө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караштуу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ЭККМКнын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Талас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облусунун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Бакай-Ата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, Талас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райондору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жана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Талас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шаары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боюнча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райондор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аралык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бөлүмү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9827965" y="4732081"/>
            <a:ext cx="1692000" cy="1728000"/>
          </a:xfrm>
          <a:prstGeom prst="rect">
            <a:avLst/>
          </a:prstGeom>
          <a:solidFill>
            <a:schemeClr val="bg1">
              <a:alpha val="25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КРӨгө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караштуу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ЭККМКнын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Талас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облусунун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Кара-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Буура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жана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Манас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райондору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боюнча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райондор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аралык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бөлүмү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19" name="Заголовок 1"/>
          <p:cNvSpPr>
            <a:spLocks noGrp="1"/>
          </p:cNvSpPr>
          <p:nvPr>
            <p:ph type="title"/>
          </p:nvPr>
        </p:nvSpPr>
        <p:spPr>
          <a:xfrm>
            <a:off x="699257" y="-41097"/>
            <a:ext cx="11118669" cy="840043"/>
          </a:xfrm>
        </p:spPr>
        <p:txBody>
          <a:bodyPr>
            <a:no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										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											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</a:t>
            </a:r>
            <a:r>
              <a:rPr lang="ru-RU" alt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Тиркеме</a:t>
            </a: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2-тиркеме </a:t>
            </a:r>
            <a:b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y-KG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Кыргыз Республикасынын Өкмөтүнө караштуу Экономикалык кылмыштарга каршы күрөшүү боюнча мамлекеттик кызматтын (финансы полициясы) башкаруу схемасы</a:t>
            </a:r>
            <a:r>
              <a:rPr lang="ky-KG" alt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ky-KG" alt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" name="Прямая со стрелкой 2"/>
          <p:cNvCxnSpPr/>
          <p:nvPr/>
        </p:nvCxnSpPr>
        <p:spPr>
          <a:xfrm>
            <a:off x="6081250" y="1380556"/>
            <a:ext cx="0" cy="15675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4379202" y="2067752"/>
            <a:ext cx="3404096" cy="354454"/>
          </a:xfrm>
          <a:prstGeom prst="rect">
            <a:avLst/>
          </a:prstGeom>
          <a:solidFill>
            <a:schemeClr val="bg1">
              <a:alpha val="92000"/>
            </a:scheme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</a:pPr>
            <a:r>
              <a:rPr lang="ru-RU" altLang="ru-RU" sz="1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КРӨгө</a:t>
            </a:r>
            <a:r>
              <a:rPr lang="ru-RU" alt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караштуу</a:t>
            </a:r>
            <a:r>
              <a:rPr lang="ru-RU" alt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ЭККМКнын</a:t>
            </a:r>
            <a:r>
              <a:rPr lang="ru-RU" alt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Борбордук</a:t>
            </a:r>
            <a:r>
              <a:rPr lang="ru-RU" alt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Аппараты </a:t>
            </a:r>
          </a:p>
        </p:txBody>
      </p:sp>
      <p:cxnSp>
        <p:nvCxnSpPr>
          <p:cNvPr id="21" name="Прямая со стрелкой 20"/>
          <p:cNvCxnSpPr/>
          <p:nvPr/>
        </p:nvCxnSpPr>
        <p:spPr>
          <a:xfrm>
            <a:off x="6085550" y="1895115"/>
            <a:ext cx="0" cy="15675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>
            <a:stCxn id="20" idx="1"/>
          </p:cNvCxnSpPr>
          <p:nvPr/>
        </p:nvCxnSpPr>
        <p:spPr>
          <a:xfrm flipH="1">
            <a:off x="4023910" y="2244979"/>
            <a:ext cx="35529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/>
        </p:nvSpPr>
        <p:spPr>
          <a:xfrm>
            <a:off x="3246330" y="2767283"/>
            <a:ext cx="1847712" cy="1728000"/>
          </a:xfrm>
          <a:prstGeom prst="rect">
            <a:avLst/>
          </a:prstGeom>
          <a:solidFill>
            <a:schemeClr val="bg1">
              <a:alpha val="25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КРӨгө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караштуу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ЭККМКнын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Нарын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облусунун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Нарын,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Ат-Башы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, Ак-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Талаа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райондору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жана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Нарын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шаары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боюнча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райондор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аралык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бөлүмү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 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5244570" y="2767283"/>
            <a:ext cx="1692000" cy="1728000"/>
          </a:xfrm>
          <a:prstGeom prst="rect">
            <a:avLst/>
          </a:prstGeom>
          <a:solidFill>
            <a:schemeClr val="bg1">
              <a:alpha val="25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КРӨгө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караштуу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ЭККМКнын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Нарын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облусунун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Жумгал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жана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Кочкор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райондору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боюнча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райондор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аралык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бөлүмү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 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7185029" y="2774747"/>
            <a:ext cx="1692000" cy="1728000"/>
          </a:xfrm>
          <a:prstGeom prst="rect">
            <a:avLst/>
          </a:prstGeom>
          <a:solidFill>
            <a:schemeClr val="bg1">
              <a:alpha val="25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КРӨгө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караштуу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ЭККМКнын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Ысык-Көл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облусунун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Тоң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Ысык-Көл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райондору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жана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Балыкчы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шаары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боюнча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райондор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аралык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бөлүмү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 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9135437" y="2774747"/>
            <a:ext cx="1692000" cy="1728000"/>
          </a:xfrm>
          <a:prstGeom prst="rect">
            <a:avLst/>
          </a:prstGeom>
          <a:solidFill>
            <a:schemeClr val="bg1">
              <a:alpha val="25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КРӨгө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караштуу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ЭККМКнын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Ысык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-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Көл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облусунун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,  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Т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ү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п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Жети-Өгүз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, Ак-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Суу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, 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райондору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жана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Каракол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шаары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боюнча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райондор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аралык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бөлүмү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 </a:t>
            </a:r>
          </a:p>
          <a:p>
            <a:pPr algn="ctr">
              <a:defRPr/>
            </a:pPr>
            <a:endParaRPr lang="ru-RU" sz="14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cxnSp>
        <p:nvCxnSpPr>
          <p:cNvPr id="43" name="Прямая со стрелкой 42"/>
          <p:cNvCxnSpPr>
            <a:stCxn id="20" idx="2"/>
            <a:endCxn id="33" idx="0"/>
          </p:cNvCxnSpPr>
          <p:nvPr/>
        </p:nvCxnSpPr>
        <p:spPr>
          <a:xfrm flipH="1">
            <a:off x="2225058" y="2422206"/>
            <a:ext cx="3856192" cy="34174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>
            <a:stCxn id="20" idx="2"/>
            <a:endCxn id="36" idx="0"/>
          </p:cNvCxnSpPr>
          <p:nvPr/>
        </p:nvCxnSpPr>
        <p:spPr>
          <a:xfrm flipH="1">
            <a:off x="4170186" y="2422206"/>
            <a:ext cx="1911064" cy="3450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>
            <a:stCxn id="20" idx="2"/>
            <a:endCxn id="38" idx="0"/>
          </p:cNvCxnSpPr>
          <p:nvPr/>
        </p:nvCxnSpPr>
        <p:spPr>
          <a:xfrm>
            <a:off x="6081250" y="2422206"/>
            <a:ext cx="9320" cy="3450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>
            <a:stCxn id="20" idx="2"/>
            <a:endCxn id="41" idx="0"/>
          </p:cNvCxnSpPr>
          <p:nvPr/>
        </p:nvCxnSpPr>
        <p:spPr>
          <a:xfrm>
            <a:off x="6081250" y="2422206"/>
            <a:ext cx="1949779" cy="35254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>
            <a:stCxn id="20" idx="2"/>
            <a:endCxn id="42" idx="0"/>
          </p:cNvCxnSpPr>
          <p:nvPr/>
        </p:nvCxnSpPr>
        <p:spPr>
          <a:xfrm>
            <a:off x="6081250" y="2422206"/>
            <a:ext cx="3900187" cy="35254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>
            <a:stCxn id="20" idx="2"/>
          </p:cNvCxnSpPr>
          <p:nvPr/>
        </p:nvCxnSpPr>
        <p:spPr>
          <a:xfrm flipH="1">
            <a:off x="1193074" y="2422206"/>
            <a:ext cx="4888176" cy="1762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>
            <a:stCxn id="20" idx="2"/>
          </p:cNvCxnSpPr>
          <p:nvPr/>
        </p:nvCxnSpPr>
        <p:spPr>
          <a:xfrm>
            <a:off x="6081250" y="2422206"/>
            <a:ext cx="4935093" cy="1172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 стрелкой 61"/>
          <p:cNvCxnSpPr/>
          <p:nvPr/>
        </p:nvCxnSpPr>
        <p:spPr>
          <a:xfrm flipH="1">
            <a:off x="11016343" y="2433930"/>
            <a:ext cx="1" cy="22860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/>
          <p:nvPr/>
        </p:nvCxnSpPr>
        <p:spPr>
          <a:xfrm>
            <a:off x="1193074" y="2598476"/>
            <a:ext cx="0" cy="21316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/>
          <p:nvPr/>
        </p:nvCxnSpPr>
        <p:spPr>
          <a:xfrm>
            <a:off x="3161211" y="2690949"/>
            <a:ext cx="0" cy="202905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 стрелкой 70"/>
          <p:cNvCxnSpPr/>
          <p:nvPr/>
        </p:nvCxnSpPr>
        <p:spPr>
          <a:xfrm flipH="1">
            <a:off x="9007547" y="2690949"/>
            <a:ext cx="1" cy="202905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 стрелкой 79"/>
          <p:cNvCxnSpPr/>
          <p:nvPr/>
        </p:nvCxnSpPr>
        <p:spPr>
          <a:xfrm>
            <a:off x="5185144" y="2593079"/>
            <a:ext cx="0" cy="212692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 стрелкой 84"/>
          <p:cNvCxnSpPr/>
          <p:nvPr/>
        </p:nvCxnSpPr>
        <p:spPr>
          <a:xfrm>
            <a:off x="7064037" y="2605154"/>
            <a:ext cx="0" cy="212692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/>
          <p:cNvSpPr/>
          <p:nvPr/>
        </p:nvSpPr>
        <p:spPr>
          <a:xfrm>
            <a:off x="2074717" y="930032"/>
            <a:ext cx="8013065" cy="461010"/>
          </a:xfrm>
          <a:prstGeom prst="rect">
            <a:avLst/>
          </a:prstGeom>
          <a:solidFill>
            <a:sysClr val="window" lastClr="FFFFFF">
              <a:alpha val="92000"/>
            </a:sys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6000"/>
              </a:lnSpc>
              <a:spcAft>
                <a:spcPts val="0"/>
              </a:spcAft>
            </a:pPr>
            <a:r>
              <a:rPr lang="ky-KG" sz="1200" kern="1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Кыргыз Республикасынын Өкмөтүнө караштуу Экономикалык кылмыштарга каршы күрөшүү боюнча мамлекеттик кызмат (финансы полициясы) 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6650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Прямоугольник 32"/>
          <p:cNvSpPr/>
          <p:nvPr/>
        </p:nvSpPr>
        <p:spPr>
          <a:xfrm>
            <a:off x="416642" y="3060879"/>
            <a:ext cx="1368000" cy="3528000"/>
          </a:xfrm>
          <a:prstGeom prst="rect">
            <a:avLst/>
          </a:prstGeom>
          <a:solidFill>
            <a:schemeClr val="bg1">
              <a:alpha val="91765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КРӨгө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караштуу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ЭККМКнын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Жалал-Абад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облусундагы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Базар-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Коргон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Ноокен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Тогуз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-Торо, Сузак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райондору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жана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Жалал-Абад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шаары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боюнча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райондор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аралык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бөлүмү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2245172" y="598789"/>
            <a:ext cx="8013152" cy="461067"/>
          </a:xfrm>
          <a:prstGeom prst="rect">
            <a:avLst/>
          </a:prstGeom>
          <a:solidFill>
            <a:schemeClr val="bg1">
              <a:alpha val="92000"/>
            </a:scheme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Bef>
                <a:spcPct val="0"/>
              </a:spcBef>
            </a:pPr>
            <a:r>
              <a:rPr lang="ky-KG" alt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Кыргыз Республикасынын Өкмөтүнө караштуу Экономикалык </a:t>
            </a:r>
            <a:r>
              <a:rPr lang="ky-KG" alt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кылмыштарга </a:t>
            </a:r>
            <a:r>
              <a:rPr lang="ky-KG" alt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каршы күрөшүү боюнча мамлекеттик </a:t>
            </a:r>
            <a:r>
              <a:rPr lang="ky-KG" alt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кызмат </a:t>
            </a:r>
            <a:r>
              <a:rPr lang="ky-KG" alt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(финансы полициясы) </a:t>
            </a:r>
            <a:endParaRPr lang="ru-RU" alt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5011543" y="1232493"/>
            <a:ext cx="2459234" cy="357807"/>
          </a:xfrm>
          <a:prstGeom prst="rect">
            <a:avLst/>
          </a:prstGeom>
          <a:solidFill>
            <a:schemeClr val="bg1">
              <a:alpha val="92000"/>
            </a:scheme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</a:pPr>
            <a:r>
              <a:rPr lang="ru-RU" altLang="ru-RU" sz="1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КРӨгө</a:t>
            </a:r>
            <a:r>
              <a:rPr lang="ru-RU" alt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караштуу</a:t>
            </a:r>
            <a:r>
              <a:rPr lang="ru-RU" alt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ЭККМКнын</a:t>
            </a:r>
            <a:r>
              <a:rPr lang="ru-RU" alt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жетекчилиги</a:t>
            </a:r>
            <a:endParaRPr lang="ru-RU" altLang="ru-RU" sz="1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1962512" y="1752564"/>
            <a:ext cx="2221308" cy="376551"/>
          </a:xfrm>
          <a:prstGeom prst="rect">
            <a:avLst/>
          </a:prstGeom>
          <a:solidFill>
            <a:schemeClr val="bg1">
              <a:alpha val="92000"/>
            </a:scheme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</a:pPr>
            <a:r>
              <a:rPr lang="ru-RU" altLang="ru-RU" sz="1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КРӨгө</a:t>
            </a:r>
            <a:r>
              <a:rPr lang="ru-RU" alt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караштуу</a:t>
            </a:r>
            <a:r>
              <a:rPr lang="ru-RU" alt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ЭККМКнын</a:t>
            </a:r>
            <a:r>
              <a:rPr lang="ru-RU" alt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altLang="ru-RU" sz="12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оллегиясы</a:t>
            </a:r>
            <a:endParaRPr lang="ru-RU" altLang="ru-RU" sz="1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3" name="Прямая со стрелкой 2"/>
          <p:cNvCxnSpPr/>
          <p:nvPr/>
        </p:nvCxnSpPr>
        <p:spPr>
          <a:xfrm>
            <a:off x="6254245" y="1075741"/>
            <a:ext cx="0" cy="15675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4539112" y="1750405"/>
            <a:ext cx="3404096" cy="354454"/>
          </a:xfrm>
          <a:prstGeom prst="rect">
            <a:avLst/>
          </a:prstGeom>
          <a:solidFill>
            <a:schemeClr val="bg1">
              <a:alpha val="92000"/>
            </a:scheme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</a:pPr>
            <a:r>
              <a:rPr lang="ru-RU" altLang="ru-RU" sz="1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КРӨгө</a:t>
            </a:r>
            <a:r>
              <a:rPr lang="ru-RU" alt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караштуу</a:t>
            </a:r>
            <a:r>
              <a:rPr lang="ru-RU" alt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ЭККМКнын</a:t>
            </a:r>
            <a:r>
              <a:rPr lang="ru-RU" alt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Борбордук</a:t>
            </a:r>
            <a:r>
              <a:rPr lang="ru-RU" alt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Аппараты</a:t>
            </a:r>
          </a:p>
        </p:txBody>
      </p:sp>
      <p:cxnSp>
        <p:nvCxnSpPr>
          <p:cNvPr id="21" name="Прямая со стрелкой 20"/>
          <p:cNvCxnSpPr/>
          <p:nvPr/>
        </p:nvCxnSpPr>
        <p:spPr>
          <a:xfrm>
            <a:off x="6241160" y="1590300"/>
            <a:ext cx="0" cy="15675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>
            <a:stCxn id="20" idx="1"/>
          </p:cNvCxnSpPr>
          <p:nvPr/>
        </p:nvCxnSpPr>
        <p:spPr>
          <a:xfrm flipH="1">
            <a:off x="4183820" y="1927632"/>
            <a:ext cx="35529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1879395" y="3065493"/>
            <a:ext cx="1368000" cy="3528000"/>
          </a:xfrm>
          <a:prstGeom prst="rect">
            <a:avLst/>
          </a:prstGeom>
          <a:solidFill>
            <a:schemeClr val="bg1">
              <a:alpha val="91765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КРӨгө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караштуу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ЭККМКнын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Жалал-Абад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облусунун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Аксы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, Ала-Бука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жана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Чаткал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райондору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боюнча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райондор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аралык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бөлүмү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301954" y="3065493"/>
            <a:ext cx="1404000" cy="3528000"/>
          </a:xfrm>
          <a:prstGeom prst="rect">
            <a:avLst/>
          </a:prstGeom>
          <a:solidFill>
            <a:schemeClr val="bg1">
              <a:alpha val="25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КРӨгө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караштуу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ЭККМКнын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Жалал-Абад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облусунун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Токтогул району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жана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Майлуу-Суу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Таш-Көмүр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, Кара-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Көл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шаарлары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боюнча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райондор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аралык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бөлүмү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</a:p>
        </p:txBody>
      </p:sp>
      <p:cxnSp>
        <p:nvCxnSpPr>
          <p:cNvPr id="9" name="Прямая со стрелкой 8"/>
          <p:cNvCxnSpPr>
            <a:stCxn id="20" idx="2"/>
            <a:endCxn id="23" idx="0"/>
          </p:cNvCxnSpPr>
          <p:nvPr/>
        </p:nvCxnSpPr>
        <p:spPr>
          <a:xfrm>
            <a:off x="6241160" y="2104859"/>
            <a:ext cx="0" cy="14005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23" idx="2"/>
            <a:endCxn id="38" idx="0"/>
          </p:cNvCxnSpPr>
          <p:nvPr/>
        </p:nvCxnSpPr>
        <p:spPr>
          <a:xfrm>
            <a:off x="6241160" y="2673516"/>
            <a:ext cx="3673679" cy="38736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23" idx="2"/>
            <a:endCxn id="31" idx="0"/>
          </p:cNvCxnSpPr>
          <p:nvPr/>
        </p:nvCxnSpPr>
        <p:spPr>
          <a:xfrm flipH="1">
            <a:off x="5445581" y="2673516"/>
            <a:ext cx="795579" cy="40434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23" idx="2"/>
            <a:endCxn id="25" idx="0"/>
          </p:cNvCxnSpPr>
          <p:nvPr/>
        </p:nvCxnSpPr>
        <p:spPr>
          <a:xfrm flipH="1">
            <a:off x="4003954" y="2673516"/>
            <a:ext cx="2237206" cy="3919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stCxn id="23" idx="2"/>
            <a:endCxn id="33" idx="0"/>
          </p:cNvCxnSpPr>
          <p:nvPr/>
        </p:nvCxnSpPr>
        <p:spPr>
          <a:xfrm flipH="1">
            <a:off x="1100642" y="2673516"/>
            <a:ext cx="5140518" cy="38736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>
            <a:stCxn id="23" idx="2"/>
            <a:endCxn id="34" idx="0"/>
          </p:cNvCxnSpPr>
          <p:nvPr/>
        </p:nvCxnSpPr>
        <p:spPr>
          <a:xfrm>
            <a:off x="6241160" y="2673516"/>
            <a:ext cx="703709" cy="40434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>
            <a:stCxn id="23" idx="2"/>
            <a:endCxn id="36" idx="0"/>
          </p:cNvCxnSpPr>
          <p:nvPr/>
        </p:nvCxnSpPr>
        <p:spPr>
          <a:xfrm>
            <a:off x="6241160" y="2673516"/>
            <a:ext cx="2218404" cy="40434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4614898" y="2244911"/>
            <a:ext cx="3252524" cy="428605"/>
          </a:xfrm>
          <a:prstGeom prst="rect">
            <a:avLst/>
          </a:prstGeom>
          <a:solidFill>
            <a:schemeClr val="bg1">
              <a:alpha val="91765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</a:pPr>
            <a:r>
              <a:rPr lang="ru-RU" altLang="ru-RU" sz="1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КРӨгө</a:t>
            </a:r>
            <a:r>
              <a:rPr lang="ru-RU" alt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караштуу</a:t>
            </a:r>
            <a:r>
              <a:rPr lang="ru-RU" alt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ЭККМКнын</a:t>
            </a:r>
            <a:r>
              <a:rPr lang="ru-RU" alt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ү</a:t>
            </a:r>
            <a:r>
              <a:rPr lang="ru-RU" altLang="ru-RU" sz="12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шт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ү</a:t>
            </a:r>
            <a:r>
              <a:rPr lang="ru-RU" altLang="ru-RU" sz="12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alt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региондор</a:t>
            </a:r>
            <a:r>
              <a:rPr lang="ru-RU" alt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аралык</a:t>
            </a:r>
            <a:r>
              <a:rPr lang="ru-RU" alt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башкармасы</a:t>
            </a:r>
            <a:r>
              <a:rPr lang="ru-RU" alt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altLang="ru-RU" sz="1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761581" y="3077860"/>
            <a:ext cx="1368000" cy="3528000"/>
          </a:xfrm>
          <a:prstGeom prst="rect">
            <a:avLst/>
          </a:prstGeom>
          <a:solidFill>
            <a:schemeClr val="bg1">
              <a:alpha val="25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КРӨгө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караштуу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ЭККМКнын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Баткен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облусунун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Баткен,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Лейлек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райондору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жана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Баткен,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Сүлүктү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шаарлары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боюнча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райондор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аралык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бөлүмү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/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6242869" y="3077860"/>
            <a:ext cx="1404000" cy="3528000"/>
          </a:xfrm>
          <a:prstGeom prst="rect">
            <a:avLst/>
          </a:prstGeom>
          <a:solidFill>
            <a:schemeClr val="bg1">
              <a:alpha val="25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КРӨгө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караштуу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ЭККМКнын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Баткен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облусунун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Кадамжай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району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жана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Кызыл-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Кыя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шаары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боюнча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райондор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аралык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бөлүмү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defRPr/>
            </a:pPr>
            <a:r>
              <a:rPr lang="ru-RU" sz="16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sz="16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7757564" y="3077860"/>
            <a:ext cx="1404000" cy="3528000"/>
          </a:xfrm>
          <a:prstGeom prst="rect">
            <a:avLst/>
          </a:prstGeom>
          <a:solidFill>
            <a:schemeClr val="bg1">
              <a:alpha val="25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КРӨгө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караштуу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ЭККМКнын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Ош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облусунун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Өзгөн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жана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Кара-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Кулжа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райондору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боюнча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райондор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аралык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бөлүмү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9230839" y="3060879"/>
            <a:ext cx="1368000" cy="3528000"/>
          </a:xfrm>
          <a:prstGeom prst="rect">
            <a:avLst/>
          </a:prstGeom>
          <a:solidFill>
            <a:schemeClr val="bg1">
              <a:alpha val="25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КРӨгө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караштуу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ЭККМКнын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Ош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облусунун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Кара-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Суу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Алай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жана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Чон-Алай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райондору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боюнча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райондор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аралык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бөлүмү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0695329" y="3077860"/>
            <a:ext cx="1368000" cy="3528000"/>
          </a:xfrm>
          <a:prstGeom prst="rect">
            <a:avLst/>
          </a:prstGeom>
          <a:solidFill>
            <a:schemeClr val="bg1">
              <a:alpha val="25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КРӨгө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караштуу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ЭККМКнын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Ош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облусунун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Араван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жана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Ноокат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райондору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боюнча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райондор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аралык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бөлүмү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cxnSp>
        <p:nvCxnSpPr>
          <p:cNvPr id="61" name="Прямая со стрелкой 60"/>
          <p:cNvCxnSpPr>
            <a:stCxn id="23" idx="2"/>
            <a:endCxn id="24" idx="0"/>
          </p:cNvCxnSpPr>
          <p:nvPr/>
        </p:nvCxnSpPr>
        <p:spPr>
          <a:xfrm flipH="1">
            <a:off x="2563395" y="2673516"/>
            <a:ext cx="3677765" cy="3919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 стрелкой 82"/>
          <p:cNvCxnSpPr>
            <a:stCxn id="23" idx="2"/>
            <a:endCxn id="40" idx="0"/>
          </p:cNvCxnSpPr>
          <p:nvPr/>
        </p:nvCxnSpPr>
        <p:spPr>
          <a:xfrm>
            <a:off x="6241160" y="2673516"/>
            <a:ext cx="5138169" cy="40434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4663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5124</TotalTime>
  <Words>352</Words>
  <Application>Microsoft Office PowerPoint</Application>
  <PresentationFormat>Широкоэкранный</PresentationFormat>
  <Paragraphs>31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Тема Office</vt:lpstr>
      <vt:lpstr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Тиркеме                                                                                                                                                                                                                                      2-тиркеме  Кыргыз Республикасынын Өкмөтүнө караштуу Экономикалык кылмыштарга каршы күрөшүү боюнча мамлекеттик кызматтын (финансы полициясы) башкаруу схемасы  </vt:lpstr>
      <vt:lpstr>Презентация PowerPoint</vt:lpstr>
    </vt:vector>
  </TitlesOfParts>
  <Company>diakov.net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Бексултан Мамытов</dc:creator>
  <cp:lastModifiedBy>Турат Сагындыков</cp:lastModifiedBy>
  <cp:revision>793</cp:revision>
  <cp:lastPrinted>2016-11-30T13:03:46Z</cp:lastPrinted>
  <dcterms:created xsi:type="dcterms:W3CDTF">2016-08-12T05:07:00Z</dcterms:created>
  <dcterms:modified xsi:type="dcterms:W3CDTF">2016-11-30T13:04:41Z</dcterms:modified>
</cp:coreProperties>
</file>