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"/>
  </p:notesMasterIdLst>
  <p:sldIdLst>
    <p:sldId id="349" r:id="rId2"/>
    <p:sldId id="352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1CC37AB-2B92-4F09-AA23-DB12E488014A}">
          <p14:sldIdLst/>
        </p14:section>
        <p14:section name="Раздел без заголовка" id="{7399D9EB-7AB8-4114-9A00-AF25477A6EF1}">
          <p14:sldIdLst>
            <p14:sldId id="349"/>
            <p14:sldId id="3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DFD2BB"/>
    <a:srgbClr val="E9D9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4" autoAdjust="0"/>
    <p:restoredTop sz="96229" autoAdjust="0"/>
  </p:normalViewPr>
  <p:slideViewPr>
    <p:cSldViewPr snapToGrid="0" showGuides="1">
      <p:cViewPr varScale="1">
        <p:scale>
          <a:sx n="112" d="100"/>
          <a:sy n="112" d="100"/>
        </p:scale>
        <p:origin x="71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8056"/>
          </a:xfrm>
          <a:prstGeom prst="rect">
            <a:avLst/>
          </a:prstGeom>
        </p:spPr>
        <p:txBody>
          <a:bodyPr vert="horz" lIns="92105" tIns="46052" rIns="92105" bIns="460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60" cy="498056"/>
          </a:xfrm>
          <a:prstGeom prst="rect">
            <a:avLst/>
          </a:prstGeom>
        </p:spPr>
        <p:txBody>
          <a:bodyPr vert="horz" lIns="92105" tIns="46052" rIns="92105" bIns="46052" rtlCol="0"/>
          <a:lstStyle>
            <a:lvl1pPr algn="r">
              <a:defRPr sz="1200"/>
            </a:lvl1pPr>
          </a:lstStyle>
          <a:p>
            <a:fld id="{2B5AD068-00D4-43C0-804F-EA662CE2FAF6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5" tIns="46052" rIns="92105" bIns="46052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2105" tIns="46052" rIns="92105" bIns="4605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60" cy="498055"/>
          </a:xfrm>
          <a:prstGeom prst="rect">
            <a:avLst/>
          </a:prstGeom>
        </p:spPr>
        <p:txBody>
          <a:bodyPr vert="horz" lIns="92105" tIns="46052" rIns="92105" bIns="460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60" cy="498055"/>
          </a:xfrm>
          <a:prstGeom prst="rect">
            <a:avLst/>
          </a:prstGeom>
        </p:spPr>
        <p:txBody>
          <a:bodyPr vert="horz" lIns="92105" tIns="46052" rIns="92105" bIns="46052" rtlCol="0" anchor="b"/>
          <a:lstStyle>
            <a:lvl1pPr algn="r">
              <a:defRPr sz="1200"/>
            </a:lvl1pPr>
          </a:lstStyle>
          <a:p>
            <a:fld id="{A3EA9DC1-5D6F-4441-A0DE-D39944CD8C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39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8A87-65E4-4306-A4A6-E2D9BA212CDF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7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F646-8C9B-43A9-AD8B-EAF9A6392C42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E386-1045-46EE-BD85-3CC52B123A1F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5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A428-8FDE-4322-B49C-E84983FDCDD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7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2ACF-2DED-4B65-B3E5-8156D580E53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D5CF-EE54-4E6D-9B06-CD7565CB3DB2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0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37B9-190C-4962-A477-C8937D9742CE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C5A41-83EC-43F9-B332-602207F9A61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4672-6CE4-4DF6-953B-6446F01FC7E8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0B38B-E6D4-46CA-BF51-5DD0A2D3F6D4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3E58D-439B-4A6F-85ED-C4A14C26B731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3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A77D-8C70-4BAE-A72E-0DA983BFB70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3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379058" y="3091760"/>
            <a:ext cx="1692000" cy="1728000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Управление ГСБЭП при ПКР по городу </a:t>
            </a:r>
            <a:r>
              <a:rPr lang="ru-RU" sz="1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Бишкек </a:t>
            </a:r>
            <a:endParaRPr lang="ru-RU" sz="14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64266" y="1504126"/>
            <a:ext cx="7951257" cy="394010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Государственная служба по борьбе с экономическими преступлениями </a:t>
            </a:r>
          </a:p>
          <a:p>
            <a:pPr algn="ctr">
              <a:lnSpc>
                <a:spcPct val="107000"/>
              </a:lnSpc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при Правительстве </a:t>
            </a:r>
            <a:r>
              <a:rPr lang="ru-RU" sz="14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Кыргызской</a:t>
            </a: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Республики (финансовая полиция) 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51633" y="1960002"/>
            <a:ext cx="2459234" cy="35780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Руководство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02602" y="2385187"/>
            <a:ext cx="2221308" cy="376551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Коллегия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24955" y="5057939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Аламудунскому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Ысык-Атинскому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районам Чуйской области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986285" y="5047814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Кеминскому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, Чуйскому районам и городу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Токмок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Чуйской области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0256" y="5057938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Сокулукскому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и Московскому районам 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Чуйской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области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545620" y="5057938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Жайылскому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и Панфиловскому районам 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Чуйской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области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082026" y="5059889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Бакай-Атинскому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Таласскому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районам и городу Талас Таласской области 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9827965" y="5059889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Кара-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Бууринскому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Манасскому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Таласской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области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20133" y="27347"/>
            <a:ext cx="11597793" cy="771599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									                                           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Приложение                         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Приложение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управления Государственной службы по борьбе с экономическими преступлениями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 Правительстве Кыргызской Республики (финансовая полиция)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6081250" y="1882233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379202" y="2395560"/>
            <a:ext cx="3404096" cy="354454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Центральный Аппарат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085550" y="2317807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0" idx="1"/>
          </p:cNvCxnSpPr>
          <p:nvPr/>
        </p:nvCxnSpPr>
        <p:spPr>
          <a:xfrm flipH="1">
            <a:off x="4023910" y="2572787"/>
            <a:ext cx="35529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3246330" y="3095091"/>
            <a:ext cx="1847712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Нарынскому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Ат-Башинскому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Ак-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Талинскому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и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городу Нарын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Нарынской области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44570" y="3095091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Джумгальскому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Кочкорскому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Нарынской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185029" y="3102555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  <a:endParaRPr lang="ru-RU" sz="1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ПКР 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Тонскому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, Иссык-Кульскому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районам и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городу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Балыкчы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Иссык-Кульской области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9087970" y="3102555"/>
            <a:ext cx="1928373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Тюпскому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Джети-Огузскому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</a:p>
          <a:p>
            <a:pPr algn="ctr"/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Ак-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Суйскому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районам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городу Каракол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Иссык-Кульской области </a:t>
            </a:r>
            <a:endParaRPr lang="ru-RU" sz="1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43" name="Прямая со стрелкой 42"/>
          <p:cNvCxnSpPr>
            <a:stCxn id="20" idx="2"/>
            <a:endCxn id="33" idx="0"/>
          </p:cNvCxnSpPr>
          <p:nvPr/>
        </p:nvCxnSpPr>
        <p:spPr>
          <a:xfrm flipH="1">
            <a:off x="2225058" y="2750014"/>
            <a:ext cx="3856192" cy="3417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0" idx="2"/>
            <a:endCxn id="36" idx="0"/>
          </p:cNvCxnSpPr>
          <p:nvPr/>
        </p:nvCxnSpPr>
        <p:spPr>
          <a:xfrm flipH="1">
            <a:off x="4170186" y="2750014"/>
            <a:ext cx="1911064" cy="345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20" idx="2"/>
            <a:endCxn id="38" idx="0"/>
          </p:cNvCxnSpPr>
          <p:nvPr/>
        </p:nvCxnSpPr>
        <p:spPr>
          <a:xfrm>
            <a:off x="6081250" y="2750014"/>
            <a:ext cx="9320" cy="345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0" idx="2"/>
            <a:endCxn id="41" idx="0"/>
          </p:cNvCxnSpPr>
          <p:nvPr/>
        </p:nvCxnSpPr>
        <p:spPr>
          <a:xfrm>
            <a:off x="6081250" y="2750014"/>
            <a:ext cx="1949779" cy="3525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20" idx="2"/>
            <a:endCxn id="42" idx="0"/>
          </p:cNvCxnSpPr>
          <p:nvPr/>
        </p:nvCxnSpPr>
        <p:spPr>
          <a:xfrm>
            <a:off x="6081250" y="2750014"/>
            <a:ext cx="3970907" cy="3525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20" idx="2"/>
          </p:cNvCxnSpPr>
          <p:nvPr/>
        </p:nvCxnSpPr>
        <p:spPr>
          <a:xfrm flipH="1">
            <a:off x="1193074" y="2750014"/>
            <a:ext cx="4888176" cy="1762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0" idx="2"/>
          </p:cNvCxnSpPr>
          <p:nvPr/>
        </p:nvCxnSpPr>
        <p:spPr>
          <a:xfrm>
            <a:off x="6081250" y="2750014"/>
            <a:ext cx="504723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11128481" y="2761738"/>
            <a:ext cx="1" cy="2286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1193074" y="2926284"/>
            <a:ext cx="0" cy="2131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3161211" y="3018757"/>
            <a:ext cx="0" cy="20290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9007547" y="3018757"/>
            <a:ext cx="1" cy="20290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185144" y="2920887"/>
            <a:ext cx="0" cy="212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7064037" y="2932962"/>
            <a:ext cx="0" cy="212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251412" y="3060879"/>
            <a:ext cx="1533230" cy="3246788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Базар-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Коргонскому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Ноокенскому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Тогуз-Тороузскому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Сузакскому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и городу Джалал-Абад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Джалал-Абадской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247669" y="589824"/>
            <a:ext cx="8013152" cy="46106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Государственная служба по борьбе с экономическими преступлениями  </a:t>
            </a:r>
          </a:p>
          <a:p>
            <a:pPr algn="ctr">
              <a:lnSpc>
                <a:spcPct val="107000"/>
              </a:lnSpc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при Правительстве </a:t>
            </a:r>
            <a:r>
              <a:rPr lang="ru-RU" sz="14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Кыргызской</a:t>
            </a: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Республики (финансовая полиция) 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011543" y="1232493"/>
            <a:ext cx="2459234" cy="35780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Руководство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962512" y="1752564"/>
            <a:ext cx="2221308" cy="376551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Коллегия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6254245" y="1075741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539112" y="1762937"/>
            <a:ext cx="3404096" cy="354454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Центральный Аппарат ГСБЭП при ПКР</a:t>
            </a: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241160" y="1590300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0" idx="1"/>
          </p:cNvCxnSpPr>
          <p:nvPr/>
        </p:nvCxnSpPr>
        <p:spPr>
          <a:xfrm flipH="1">
            <a:off x="4183820" y="1940164"/>
            <a:ext cx="35529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879395" y="3065493"/>
            <a:ext cx="1368000" cy="3242174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Аксыйскому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Ала-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Букинскому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Чаткальскому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Джалал-Абадской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301954" y="3065493"/>
            <a:ext cx="1404000" cy="3242174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Токтогульскому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району и городам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Майлуу-Суу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Таш-Кумыр, Кара-Куль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Джалал-Абадской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cxnSp>
        <p:nvCxnSpPr>
          <p:cNvPr id="9" name="Прямая со стрелкой 8"/>
          <p:cNvCxnSpPr>
            <a:stCxn id="20" idx="2"/>
            <a:endCxn id="23" idx="0"/>
          </p:cNvCxnSpPr>
          <p:nvPr/>
        </p:nvCxnSpPr>
        <p:spPr>
          <a:xfrm>
            <a:off x="6241160" y="2117391"/>
            <a:ext cx="0" cy="1275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3" idx="2"/>
            <a:endCxn id="38" idx="0"/>
          </p:cNvCxnSpPr>
          <p:nvPr/>
        </p:nvCxnSpPr>
        <p:spPr>
          <a:xfrm>
            <a:off x="6241160" y="2673516"/>
            <a:ext cx="3684866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3" idx="2"/>
            <a:endCxn id="31" idx="0"/>
          </p:cNvCxnSpPr>
          <p:nvPr/>
        </p:nvCxnSpPr>
        <p:spPr>
          <a:xfrm flipH="1">
            <a:off x="5445581" y="2673516"/>
            <a:ext cx="79557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3" idx="2"/>
            <a:endCxn id="25" idx="0"/>
          </p:cNvCxnSpPr>
          <p:nvPr/>
        </p:nvCxnSpPr>
        <p:spPr>
          <a:xfrm flipH="1">
            <a:off x="4003954" y="2673516"/>
            <a:ext cx="2237206" cy="391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3" idx="2"/>
            <a:endCxn id="33" idx="0"/>
          </p:cNvCxnSpPr>
          <p:nvPr/>
        </p:nvCxnSpPr>
        <p:spPr>
          <a:xfrm flipH="1">
            <a:off x="1018027" y="2673516"/>
            <a:ext cx="5223133" cy="3873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3" idx="2"/>
            <a:endCxn id="34" idx="0"/>
          </p:cNvCxnSpPr>
          <p:nvPr/>
        </p:nvCxnSpPr>
        <p:spPr>
          <a:xfrm>
            <a:off x="6241160" y="2673516"/>
            <a:ext cx="70370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3" idx="2"/>
            <a:endCxn id="36" idx="0"/>
          </p:cNvCxnSpPr>
          <p:nvPr/>
        </p:nvCxnSpPr>
        <p:spPr>
          <a:xfrm>
            <a:off x="6241160" y="2673516"/>
            <a:ext cx="2218404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614898" y="2244911"/>
            <a:ext cx="3252524" cy="428605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Южное межрегиональное управление ГСБЭП при ПКР и городу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Ош</a:t>
            </a:r>
            <a:r>
              <a:rPr lang="ru-RU" sz="14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761581" y="3077860"/>
            <a:ext cx="1368000" cy="3229807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Баткенскому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Лейлекскому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районам и городам Баткен,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Сулюкта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Баткенской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242869" y="3077860"/>
            <a:ext cx="1404000" cy="3229807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ПКР 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Кадамжайскому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району и городу Кызыл-Кия Баткенской области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757564" y="3077860"/>
            <a:ext cx="1404000" cy="3229807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Узгенскому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и Кара-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Кульджинскому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Ошской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области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242026" y="3077860"/>
            <a:ext cx="1368000" cy="3229807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по Кара-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Суйскому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Алайскому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Чон-Алайскому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Ошской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области 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0695329" y="3077860"/>
            <a:ext cx="1368000" cy="3229807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Межрайонный отдел ГСБЭП при ПКР по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Араванскому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Ноокатскому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районам 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Ошской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области</a:t>
            </a:r>
          </a:p>
        </p:txBody>
      </p:sp>
      <p:cxnSp>
        <p:nvCxnSpPr>
          <p:cNvPr id="61" name="Прямая со стрелкой 60"/>
          <p:cNvCxnSpPr>
            <a:stCxn id="23" idx="2"/>
            <a:endCxn id="24" idx="0"/>
          </p:cNvCxnSpPr>
          <p:nvPr/>
        </p:nvCxnSpPr>
        <p:spPr>
          <a:xfrm flipH="1">
            <a:off x="2563395" y="2673516"/>
            <a:ext cx="3677765" cy="391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23" idx="2"/>
            <a:endCxn id="40" idx="0"/>
          </p:cNvCxnSpPr>
          <p:nvPr/>
        </p:nvCxnSpPr>
        <p:spPr>
          <a:xfrm>
            <a:off x="6241160" y="2673516"/>
            <a:ext cx="513816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 rot="10800000">
            <a:off x="11503496" y="6473430"/>
            <a:ext cx="513410" cy="390556"/>
          </a:xfrm>
          <a:prstGeom prst="rect">
            <a:avLst/>
          </a:prstGeom>
        </p:spPr>
        <p:txBody>
          <a:bodyPr vert="wordArtVert"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1734800" y="6422628"/>
            <a:ext cx="21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66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5162</TotalTime>
  <Words>330</Words>
  <Application>Microsoft Office PowerPoint</Application>
  <PresentationFormat>Широкоэкранный</PresentationFormat>
  <Paragraphs>42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                                                                                                                                                                                                                           «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2                                                                                                                                                                                                                                                                        Схема  управления Государственной службы по борьбе с экономическими преступлениями  при Правительстве Кыргызской Республики (финансовая полиция)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Бексултан Мамытов</dc:creator>
  <cp:lastModifiedBy>Турат Сагындыков</cp:lastModifiedBy>
  <cp:revision>785</cp:revision>
  <cp:lastPrinted>2016-11-30T11:24:51Z</cp:lastPrinted>
  <dcterms:created xsi:type="dcterms:W3CDTF">2016-08-12T05:07:00Z</dcterms:created>
  <dcterms:modified xsi:type="dcterms:W3CDTF">2016-11-30T11:25:00Z</dcterms:modified>
</cp:coreProperties>
</file>