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50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A100-2C20-458F-8D76-EFA68F808F1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188A-D813-4912-B3F3-52ED26FD84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90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A100-2C20-458F-8D76-EFA68F808F1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188A-D813-4912-B3F3-52ED26FD84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386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A100-2C20-458F-8D76-EFA68F808F1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188A-D813-4912-B3F3-52ED26FD84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425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A100-2C20-458F-8D76-EFA68F808F1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188A-D813-4912-B3F3-52ED26FD84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537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A100-2C20-458F-8D76-EFA68F808F1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188A-D813-4912-B3F3-52ED26FD84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803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A100-2C20-458F-8D76-EFA68F808F1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188A-D813-4912-B3F3-52ED26FD84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779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A100-2C20-458F-8D76-EFA68F808F1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188A-D813-4912-B3F3-52ED26FD84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213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A100-2C20-458F-8D76-EFA68F808F1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188A-D813-4912-B3F3-52ED26FD84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942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A100-2C20-458F-8D76-EFA68F808F1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188A-D813-4912-B3F3-52ED26FD84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325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A100-2C20-458F-8D76-EFA68F808F1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188A-D813-4912-B3F3-52ED26FD84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597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A100-2C20-458F-8D76-EFA68F808F1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188A-D813-4912-B3F3-52ED26FD84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411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5A100-2C20-458F-8D76-EFA68F808F1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0B188A-D813-4912-B3F3-52ED26FD84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877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40435" y="204716"/>
            <a:ext cx="6819900" cy="797254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Государственного комитета промышленности, энергетики и недропользования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Кыргызской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Республики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4590" y="1077685"/>
            <a:ext cx="2024743" cy="7592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комиссия по запасам полезных ископаемы КР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18980" y="1077685"/>
            <a:ext cx="2237014" cy="7592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комитет промышленности, энергетики и недропользования КР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25641" y="1077685"/>
            <a:ext cx="2237018" cy="7592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Коллегия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18981" y="2220687"/>
            <a:ext cx="2237013" cy="4653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Центральный аппарат 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>
            <a:stCxn id="4" idx="3"/>
            <a:endCxn id="5" idx="1"/>
          </p:cNvCxnSpPr>
          <p:nvPr/>
        </p:nvCxnSpPr>
        <p:spPr>
          <a:xfrm>
            <a:off x="2849333" y="1457324"/>
            <a:ext cx="2069647" cy="0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12" name="Прямая соединительная линия 11"/>
          <p:cNvCxnSpPr>
            <a:stCxn id="5" idx="3"/>
            <a:endCxn id="7" idx="1"/>
          </p:cNvCxnSpPr>
          <p:nvPr/>
        </p:nvCxnSpPr>
        <p:spPr>
          <a:xfrm>
            <a:off x="7155994" y="1457324"/>
            <a:ext cx="2069647" cy="0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14" name="Прямая соединительная линия 13"/>
          <p:cNvCxnSpPr>
            <a:stCxn id="5" idx="2"/>
            <a:endCxn id="8" idx="0"/>
          </p:cNvCxnSpPr>
          <p:nvPr/>
        </p:nvCxnSpPr>
        <p:spPr>
          <a:xfrm>
            <a:off x="6037487" y="1836963"/>
            <a:ext cx="1" cy="383724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824586" y="2777899"/>
            <a:ext cx="2024743" cy="4694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ГП «</a:t>
            </a:r>
            <a:r>
              <a:rPr lang="ru-RU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Кыргызэнерго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24585" y="3555541"/>
            <a:ext cx="2024743" cy="4694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ГП «</a:t>
            </a:r>
            <a:r>
              <a:rPr lang="ru-RU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Кыргызкомур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4584" y="5145536"/>
            <a:ext cx="2024743" cy="4898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КГНИПИИ «</a:t>
            </a:r>
            <a:r>
              <a:rPr lang="ru-RU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Энергопроект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4584" y="4367894"/>
            <a:ext cx="2024743" cy="4653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Научно-исследовательский институт энергетики и экономики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24584" y="5947665"/>
            <a:ext cx="2024743" cy="6368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предприятие «</a:t>
            </a:r>
            <a:r>
              <a:rPr lang="ru-RU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Бишкекский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штамповочный завод» при ГКПЭН КР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Прямая соединительная линия 23"/>
          <p:cNvCxnSpPr>
            <a:stCxn id="8" idx="2"/>
          </p:cNvCxnSpPr>
          <p:nvPr/>
        </p:nvCxnSpPr>
        <p:spPr>
          <a:xfrm flipH="1">
            <a:off x="6037487" y="2686051"/>
            <a:ext cx="1" cy="373522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26" name="Прямая соединительная линия 25"/>
          <p:cNvCxnSpPr>
            <a:stCxn id="8" idx="1"/>
          </p:cNvCxnSpPr>
          <p:nvPr/>
        </p:nvCxnSpPr>
        <p:spPr>
          <a:xfrm flipH="1">
            <a:off x="1836955" y="2453369"/>
            <a:ext cx="3082026" cy="0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28" name="Прямая соединительная линия 27"/>
          <p:cNvCxnSpPr>
            <a:stCxn id="15" idx="2"/>
            <a:endCxn id="16" idx="0"/>
          </p:cNvCxnSpPr>
          <p:nvPr/>
        </p:nvCxnSpPr>
        <p:spPr>
          <a:xfrm flipH="1">
            <a:off x="1836957" y="3247348"/>
            <a:ext cx="1" cy="308193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30" name="Прямая соединительная линия 29"/>
          <p:cNvCxnSpPr>
            <a:stCxn id="16" idx="2"/>
            <a:endCxn id="18" idx="0"/>
          </p:cNvCxnSpPr>
          <p:nvPr/>
        </p:nvCxnSpPr>
        <p:spPr>
          <a:xfrm flipH="1">
            <a:off x="1836956" y="4024990"/>
            <a:ext cx="1" cy="342904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32" name="Прямая соединительная линия 31"/>
          <p:cNvCxnSpPr>
            <a:stCxn id="18" idx="2"/>
            <a:endCxn id="17" idx="0"/>
          </p:cNvCxnSpPr>
          <p:nvPr/>
        </p:nvCxnSpPr>
        <p:spPr>
          <a:xfrm>
            <a:off x="1836956" y="4833256"/>
            <a:ext cx="0" cy="312280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34" name="Прямая соединительная линия 33"/>
          <p:cNvCxnSpPr>
            <a:stCxn id="17" idx="2"/>
            <a:endCxn id="20" idx="0"/>
          </p:cNvCxnSpPr>
          <p:nvPr/>
        </p:nvCxnSpPr>
        <p:spPr>
          <a:xfrm>
            <a:off x="1836956" y="5635385"/>
            <a:ext cx="0" cy="312280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4918981" y="3065496"/>
            <a:ext cx="2237014" cy="5041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ГП «Домоуправление геологии»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918981" y="4024990"/>
            <a:ext cx="2237014" cy="4673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ГП «Центральная лаборатория»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8" name="Прямая соединительная линия 37"/>
          <p:cNvCxnSpPr>
            <a:endCxn id="35" idx="0"/>
          </p:cNvCxnSpPr>
          <p:nvPr/>
        </p:nvCxnSpPr>
        <p:spPr>
          <a:xfrm>
            <a:off x="6037488" y="2691974"/>
            <a:ext cx="0" cy="3735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35" idx="2"/>
            <a:endCxn id="36" idx="0"/>
          </p:cNvCxnSpPr>
          <p:nvPr/>
        </p:nvCxnSpPr>
        <p:spPr>
          <a:xfrm>
            <a:off x="6037488" y="3569635"/>
            <a:ext cx="0" cy="455355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9225645" y="2168637"/>
            <a:ext cx="2237014" cy="4694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ГП «</a:t>
            </a:r>
            <a:r>
              <a:rPr lang="ru-RU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Кыргызгеология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6037486" y="1991142"/>
            <a:ext cx="4302578" cy="65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>
            <a:endCxn id="41" idx="0"/>
          </p:cNvCxnSpPr>
          <p:nvPr/>
        </p:nvCxnSpPr>
        <p:spPr>
          <a:xfrm>
            <a:off x="10340064" y="1999521"/>
            <a:ext cx="4088" cy="1691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>
            <a:endCxn id="15" idx="0"/>
          </p:cNvCxnSpPr>
          <p:nvPr/>
        </p:nvCxnSpPr>
        <p:spPr>
          <a:xfrm>
            <a:off x="1836955" y="2453369"/>
            <a:ext cx="3" cy="3245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0308240" y="146293"/>
            <a:ext cx="97654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</a:t>
            </a:r>
            <a:endParaRPr lang="ru-RU" sz="1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89865" y="5651108"/>
            <a:ext cx="76949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Э.К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Осмонбетов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_____________________2020 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УПО_____________________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Э.Т.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_____________________2020 г.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931878" y="4945009"/>
            <a:ext cx="2237014" cy="4673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Межотраслевой учебный центр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6036639" y="4492388"/>
            <a:ext cx="0" cy="455355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395068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80</Words>
  <Application>Microsoft Office PowerPoint</Application>
  <PresentationFormat>Произвольный</PresentationFormat>
  <Paragraphs>22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Zhakshylyk</dc:creator>
  <cp:lastModifiedBy>admin</cp:lastModifiedBy>
  <cp:revision>15</cp:revision>
  <cp:lastPrinted>2020-09-29T05:20:53Z</cp:lastPrinted>
  <dcterms:created xsi:type="dcterms:W3CDTF">2020-06-09T05:33:15Z</dcterms:created>
  <dcterms:modified xsi:type="dcterms:W3CDTF">2020-09-29T05:28:05Z</dcterms:modified>
</cp:coreProperties>
</file>