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150" d="100"/>
          <a:sy n="150" d="100"/>
        </p:scale>
        <p:origin x="-27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14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88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059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12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12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934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56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465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5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425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46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558AE-2AA4-4028-8BAF-A06E63C24E05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369E5-9BBF-492E-85B6-72B4B707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3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бъект 2"/>
          <p:cNvSpPr txBox="1">
            <a:spLocks/>
          </p:cNvSpPr>
          <p:nvPr/>
        </p:nvSpPr>
        <p:spPr>
          <a:xfrm>
            <a:off x="2640435" y="204715"/>
            <a:ext cx="6819900" cy="785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ky-KG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 Республикасынын Өнөр жай, энергетика жана жер казынасын </a:t>
            </a:r>
            <a:r>
              <a:rPr lang="ky-KG"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пайдалануу </a:t>
            </a:r>
            <a:r>
              <a:rPr lang="ky-KG" sz="1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комитетинин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БАШКАРУУ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СХЕМАСЫ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24590" y="1077685"/>
            <a:ext cx="2024743" cy="75927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ru-RU" sz="1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1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Республикасынын</a:t>
            </a:r>
            <a:r>
              <a:rPr lang="ru-RU" sz="1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казып</a:t>
            </a:r>
            <a:r>
              <a:rPr lang="ru-RU" sz="1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алынуучу</a:t>
            </a:r>
            <a:r>
              <a:rPr lang="ru-RU" sz="1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пайдалуу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кендеринин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запастары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боюнча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мамлекеттик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комиссиясы</a:t>
            </a:r>
            <a:r>
              <a:rPr lang="ru-RU" sz="1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918980" y="1077685"/>
            <a:ext cx="2237014" cy="75927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Республикасынын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Өнөр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энергетика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жана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жер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казынасын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пайдалануу</a:t>
            </a:r>
            <a:r>
              <a:rPr lang="ru-RU" sz="10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комитети</a:t>
            </a:r>
            <a:endParaRPr kumimoji="0" lang="ru-RU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225641" y="1077685"/>
            <a:ext cx="2237018" cy="75927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Коллегия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918981" y="2220687"/>
            <a:ext cx="2237013" cy="46536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Борбордук</a:t>
            </a: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аппарат </a:t>
            </a:r>
            <a:endParaRPr kumimoji="0" lang="ru-RU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0" name="Прямая соединительная линия 39"/>
          <p:cNvCxnSpPr>
            <a:stCxn id="36" idx="3"/>
            <a:endCxn id="37" idx="1"/>
          </p:cNvCxnSpPr>
          <p:nvPr/>
        </p:nvCxnSpPr>
        <p:spPr>
          <a:xfrm>
            <a:off x="2849333" y="1457324"/>
            <a:ext cx="2069647" cy="0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1" name="Прямая соединительная линия 40"/>
          <p:cNvCxnSpPr>
            <a:stCxn id="37" idx="3"/>
            <a:endCxn id="38" idx="1"/>
          </p:cNvCxnSpPr>
          <p:nvPr/>
        </p:nvCxnSpPr>
        <p:spPr>
          <a:xfrm>
            <a:off x="7155994" y="1457324"/>
            <a:ext cx="2069647" cy="0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2" name="Прямая соединительная линия 41"/>
          <p:cNvCxnSpPr>
            <a:stCxn id="37" idx="2"/>
            <a:endCxn id="39" idx="0"/>
          </p:cNvCxnSpPr>
          <p:nvPr/>
        </p:nvCxnSpPr>
        <p:spPr>
          <a:xfrm>
            <a:off x="6037487" y="1836963"/>
            <a:ext cx="1" cy="383724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3" name="Прямоугольник 42"/>
          <p:cNvSpPr/>
          <p:nvPr/>
        </p:nvSpPr>
        <p:spPr>
          <a:xfrm>
            <a:off x="824586" y="2777899"/>
            <a:ext cx="2024743" cy="46944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kumimoji="0" lang="ru-RU" sz="1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Кыргызэнерго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 МИ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24585" y="3555541"/>
            <a:ext cx="2024743" cy="46944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kumimoji="0" lang="ru-RU" sz="1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Кыргызкомур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 МИ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24584" y="5139399"/>
            <a:ext cx="2024743" cy="6041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Энергодолбоор</a:t>
            </a:r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мамлекеттик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илим-изилдөө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жана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долбоордук-издеп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табуу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институту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24584" y="4367894"/>
            <a:ext cx="2024743" cy="46536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Энергетика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жана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экономика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илим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изилдөө</a:t>
            </a:r>
            <a:r>
              <a:rPr lang="ru-RU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институту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24584" y="5947665"/>
            <a:ext cx="2024743" cy="44043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ky-KG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«Бишкек </a:t>
            </a:r>
            <a:r>
              <a:rPr lang="ky-KG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штамптоочу </a:t>
            </a:r>
            <a:r>
              <a:rPr lang="ky-KG" sz="1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завод» МИ</a:t>
            </a:r>
            <a:endParaRPr lang="ru-RU" sz="10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Прямая соединительная линия 47"/>
          <p:cNvCxnSpPr>
            <a:stCxn id="39" idx="2"/>
          </p:cNvCxnSpPr>
          <p:nvPr/>
        </p:nvCxnSpPr>
        <p:spPr>
          <a:xfrm flipH="1">
            <a:off x="6037487" y="2686051"/>
            <a:ext cx="1" cy="373522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9" name="Прямая соединительная линия 48"/>
          <p:cNvCxnSpPr>
            <a:stCxn id="39" idx="1"/>
          </p:cNvCxnSpPr>
          <p:nvPr/>
        </p:nvCxnSpPr>
        <p:spPr>
          <a:xfrm flipH="1">
            <a:off x="1836955" y="2453369"/>
            <a:ext cx="3082026" cy="0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0" name="Прямая соединительная линия 49"/>
          <p:cNvCxnSpPr>
            <a:stCxn id="43" idx="2"/>
            <a:endCxn id="44" idx="0"/>
          </p:cNvCxnSpPr>
          <p:nvPr/>
        </p:nvCxnSpPr>
        <p:spPr>
          <a:xfrm flipH="1">
            <a:off x="1836957" y="3247348"/>
            <a:ext cx="1" cy="308193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1" name="Прямая соединительная линия 50"/>
          <p:cNvCxnSpPr>
            <a:stCxn id="44" idx="2"/>
            <a:endCxn id="46" idx="0"/>
          </p:cNvCxnSpPr>
          <p:nvPr/>
        </p:nvCxnSpPr>
        <p:spPr>
          <a:xfrm flipH="1">
            <a:off x="1836956" y="4024990"/>
            <a:ext cx="1" cy="342904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2" name="Прямая соединительная линия 51"/>
          <p:cNvCxnSpPr>
            <a:stCxn id="46" idx="2"/>
            <a:endCxn id="45" idx="0"/>
          </p:cNvCxnSpPr>
          <p:nvPr/>
        </p:nvCxnSpPr>
        <p:spPr>
          <a:xfrm>
            <a:off x="1836956" y="4833256"/>
            <a:ext cx="0" cy="306143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3" name="Прямая соединительная линия 52"/>
          <p:cNvCxnSpPr>
            <a:stCxn id="45" idx="2"/>
            <a:endCxn id="47" idx="0"/>
          </p:cNvCxnSpPr>
          <p:nvPr/>
        </p:nvCxnSpPr>
        <p:spPr>
          <a:xfrm>
            <a:off x="1836956" y="5743568"/>
            <a:ext cx="0" cy="204097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4" name="Прямоугольник 53"/>
          <p:cNvSpPr/>
          <p:nvPr/>
        </p:nvSpPr>
        <p:spPr>
          <a:xfrm>
            <a:off x="4918981" y="3065496"/>
            <a:ext cx="2237014" cy="50413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Геологиянын</a:t>
            </a:r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</a:t>
            </a:r>
            <a:endParaRPr lang="ru-RU" sz="10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башкармалыгы</a:t>
            </a:r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МИ 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918981" y="4024990"/>
            <a:ext cx="2237014" cy="46739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kumimoji="0" lang="ru-RU" sz="1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орбордук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лаборатория» МИ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6" name="Прямая соединительная линия 55"/>
          <p:cNvCxnSpPr>
            <a:endCxn id="54" idx="0"/>
          </p:cNvCxnSpPr>
          <p:nvPr/>
        </p:nvCxnSpPr>
        <p:spPr>
          <a:xfrm>
            <a:off x="6037488" y="2691974"/>
            <a:ext cx="0" cy="37352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57" name="Прямая соединительная линия 56"/>
          <p:cNvCxnSpPr>
            <a:stCxn id="54" idx="2"/>
            <a:endCxn id="55" idx="0"/>
          </p:cNvCxnSpPr>
          <p:nvPr/>
        </p:nvCxnSpPr>
        <p:spPr>
          <a:xfrm>
            <a:off x="6037488" y="3569635"/>
            <a:ext cx="0" cy="455355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8" name="Прямоугольник 57"/>
          <p:cNvSpPr/>
          <p:nvPr/>
        </p:nvSpPr>
        <p:spPr>
          <a:xfrm>
            <a:off x="9225645" y="2168637"/>
            <a:ext cx="2237014" cy="46944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«Кыргызгеология» МИ</a:t>
            </a:r>
            <a:endParaRPr kumimoji="0" lang="ru-RU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6037486" y="1991142"/>
            <a:ext cx="4302578" cy="655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60" name="Прямая соединительная линия 59"/>
          <p:cNvCxnSpPr>
            <a:endCxn id="58" idx="0"/>
          </p:cNvCxnSpPr>
          <p:nvPr/>
        </p:nvCxnSpPr>
        <p:spPr>
          <a:xfrm>
            <a:off x="10340064" y="1999521"/>
            <a:ext cx="4088" cy="169116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61" name="Прямая соединительная линия 60"/>
          <p:cNvCxnSpPr>
            <a:endCxn id="43" idx="0"/>
          </p:cNvCxnSpPr>
          <p:nvPr/>
        </p:nvCxnSpPr>
        <p:spPr>
          <a:xfrm>
            <a:off x="1836955" y="2453369"/>
            <a:ext cx="3" cy="32453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2" name="Прямоугольник 61"/>
          <p:cNvSpPr/>
          <p:nvPr/>
        </p:nvSpPr>
        <p:spPr>
          <a:xfrm>
            <a:off x="10905726" y="144137"/>
            <a:ext cx="7409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3-тиркеме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931878" y="4945009"/>
            <a:ext cx="2237014" cy="46739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kumimoji="0" lang="ru-RU" sz="1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армактар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аралык</a:t>
            </a:r>
            <a:r>
              <a:rPr kumimoji="0" lang="ru-RU" sz="1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0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окуу</a:t>
            </a:r>
            <a:r>
              <a:rPr kumimoji="0" lang="ru-RU" sz="1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0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борбору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6036639" y="4492388"/>
            <a:ext cx="0" cy="455355"/>
          </a:xfrm>
          <a:prstGeom prst="lin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" name="Прямоугольник 1"/>
          <p:cNvSpPr/>
          <p:nvPr/>
        </p:nvSpPr>
        <p:spPr>
          <a:xfrm>
            <a:off x="5944248" y="5400364"/>
            <a:ext cx="6027973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 </a:t>
            </a: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Өнөр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жай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энергетика </a:t>
            </a: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жана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жер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казынасын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пайдалануу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комитетинин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Төрагасы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_________________________________ Э.К. Осмонбетов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ru-RU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2020-ж. «____»_________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Укуктук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камсыздоо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башкармалыгынын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начальниги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_______________________________ Э.Т. 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Муканов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7177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106</Words>
  <Application>Microsoft Office PowerPoint</Application>
  <PresentationFormat>Широкоэкранный</PresentationFormat>
  <Paragraphs>24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АВ</dc:creator>
  <cp:lastModifiedBy>АВ</cp:lastModifiedBy>
  <cp:revision>7</cp:revision>
  <dcterms:created xsi:type="dcterms:W3CDTF">2020-09-17T03:55:05Z</dcterms:created>
  <dcterms:modified xsi:type="dcterms:W3CDTF">2020-09-22T09:07:39Z</dcterms:modified>
</cp:coreProperties>
</file>